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780210" cy="54292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000" dirty="0" smtClean="0">
                <a:effectLst/>
                <a:latin typeface="Times New Roman" pitchFamily="18" charset="0"/>
                <a:cs typeface="Times New Roman" pitchFamily="18" charset="0"/>
              </a:rPr>
              <a:t>Patriarchy and Women</a:t>
            </a: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[Semester-III G/CC-1C]</a:t>
            </a:r>
            <a:b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sz="4400" i="1" dirty="0" err="1" smtClean="0">
                <a:effectLst/>
                <a:latin typeface="Times New Roman" pitchFamily="18" charset="0"/>
                <a:cs typeface="Times New Roman" pitchFamily="18" charset="0"/>
              </a:rPr>
              <a:t>Asoke</a:t>
            </a:r>
            <a:r>
              <a:rPr lang="en-US" sz="4400" i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 smtClean="0">
                <a:effectLst/>
                <a:latin typeface="Times New Roman" pitchFamily="18" charset="0"/>
                <a:cs typeface="Times New Roman" pitchFamily="18" charset="0"/>
              </a:rPr>
              <a:t>Howlader</a:t>
            </a:r>
            <a:r>
              <a:rPr lang="en-US" sz="4400" i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400" i="1" dirty="0" smtClean="0">
                <a:effectLst/>
                <a:latin typeface="Times New Roman" pitchFamily="18" charset="0"/>
                <a:cs typeface="Times New Roman" pitchFamily="18" charset="0"/>
              </a:rPr>
              <a:t>Assistant Professor of English</a:t>
            </a:r>
            <a:br>
              <a:rPr lang="en-US" sz="44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400" i="1" dirty="0" err="1" smtClean="0">
                <a:effectLst/>
                <a:latin typeface="Times New Roman" pitchFamily="18" charset="0"/>
                <a:cs typeface="Times New Roman" pitchFamily="18" charset="0"/>
              </a:rPr>
              <a:t>Bejoy</a:t>
            </a:r>
            <a:r>
              <a:rPr lang="en-US" sz="4400" i="1" dirty="0" smtClean="0">
                <a:effectLst/>
                <a:latin typeface="Times New Roman" pitchFamily="18" charset="0"/>
                <a:cs typeface="Times New Roman" pitchFamily="18" charset="0"/>
              </a:rPr>
              <a:t> Narayan </a:t>
            </a:r>
            <a:r>
              <a:rPr lang="en-US" sz="4400" i="1" dirty="0" err="1" smtClean="0">
                <a:effectLst/>
                <a:latin typeface="Times New Roman" pitchFamily="18" charset="0"/>
                <a:cs typeface="Times New Roman" pitchFamily="18" charset="0"/>
              </a:rPr>
              <a:t>Mahavidyalaya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1077956"/>
            <a:ext cx="7286676" cy="4358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70000"/>
              </a:lnSpc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Patriarchy</a:t>
            </a:r>
          </a:p>
          <a:p>
            <a:pPr algn="ctr">
              <a:lnSpc>
                <a:spcPct val="70000"/>
              </a:lnSpc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70000"/>
              </a:lnSpc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70000"/>
              </a:lnSpc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7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 is a system of society in which the Father Figure is the head of the family and descent is reckoned through the Male Line.</a:t>
            </a:r>
          </a:p>
          <a:p>
            <a:pPr algn="ctr">
              <a:lnSpc>
                <a:spcPct val="7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7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70000"/>
              </a:lnSpc>
            </a:pP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70000"/>
              </a:lnSpc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“Rule of the Father Figure”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70000"/>
              </a:lnSpc>
            </a:pP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70000"/>
              </a:lnSpc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70000"/>
              </a:lnSpc>
            </a:pP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785795"/>
            <a:ext cx="728667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i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Gender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Trouble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Gender trouble stems out from gender discrimination in society. It is the unfair treatment of a person based on his/her gender role, especially against women.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Root causes of Gender Trouble in Society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Male Superiority</a:t>
            </a:r>
          </a:p>
          <a:p>
            <a:pPr marL="457200" indent="-457200">
              <a:buAutoNum type="arabicPeriod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Culture of Discrimination</a:t>
            </a:r>
          </a:p>
          <a:p>
            <a:pPr marL="457200" indent="-457200">
              <a:buAutoNum type="arabicPeriod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Workplace Gender Discrimination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</TotalTime>
  <Words>80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Constantia</vt:lpstr>
      <vt:lpstr>Times New Roman</vt:lpstr>
      <vt:lpstr>Wingdings 2</vt:lpstr>
      <vt:lpstr>Flow</vt:lpstr>
      <vt:lpstr>                                        Patriarchy and Women [Semester-III G/CC-1C]  Dr. Asoke Howlader Assistant Professor of English Bejoy Narayan Mahavidyalaya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Many Meanings of Macbeth  Semester-2 CC-4</dc:title>
  <dc:creator>USER</dc:creator>
  <cp:lastModifiedBy>Windows User</cp:lastModifiedBy>
  <cp:revision>11</cp:revision>
  <dcterms:created xsi:type="dcterms:W3CDTF">2023-12-13T17:20:07Z</dcterms:created>
  <dcterms:modified xsi:type="dcterms:W3CDTF">2024-07-02T07:04:39Z</dcterms:modified>
</cp:coreProperties>
</file>